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5" r:id="rId8"/>
    <p:sldId id="261" r:id="rId9"/>
    <p:sldId id="266" r:id="rId10"/>
    <p:sldId id="262" r:id="rId11"/>
    <p:sldId id="267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DFDE-32DB-4FF1-BAEB-D772F58E6E24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FCC56-12F5-4149-BE79-9F8FC6A28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nit%209%20Civil%20Rights%20Movement\Real%20Times%20In%20Newark%201967%20(Pain-N-Fame)%20%5bwww.keepvid.com%5d.mp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nit%209%20Civil%20Rights%20Movement\1965%20Los%20Angeles%20Watts%20riots%20%5bwww.keepvid.com%5d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nit%209%20Civil%20Rights%20Movement\Detroit%20Riot%201967_%20Mr.%20Jacobs%20%5bwww.keepvid.com%5d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Detroit and Newark Riots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Newark Riot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5029200" cy="5867400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/>
              <a:t>The Newark Riot of 1967 began with the arrest of a cab driver </a:t>
            </a:r>
            <a:r>
              <a:rPr lang="en-US" sz="3600" dirty="0" smtClean="0"/>
              <a:t>He </a:t>
            </a:r>
            <a:r>
              <a:rPr lang="en-US" sz="3600" dirty="0"/>
              <a:t>was stopped, interrogated, arrested and transported to the 4th precinct headquarters, during which time he was severely beaten by the arresting officers. </a:t>
            </a:r>
            <a:endParaRPr lang="en-US" sz="3600" dirty="0" smtClean="0"/>
          </a:p>
          <a:p>
            <a:r>
              <a:rPr lang="en-US" sz="3600" dirty="0" smtClean="0"/>
              <a:t>A crowd gathered around the police station when they found out.  </a:t>
            </a:r>
          </a:p>
          <a:p>
            <a:r>
              <a:rPr lang="en-US" sz="3600" dirty="0" smtClean="0"/>
              <a:t>National Guard was sent in after 48hrs but the violence got worse.  The riot did not end for 6 days.  </a:t>
            </a:r>
            <a:endParaRPr lang="en-US" sz="3600" dirty="0"/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5153" y="1676400"/>
            <a:ext cx="4288847" cy="279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Newark Riots</a:t>
            </a:r>
            <a:endParaRPr lang="en-US" dirty="0"/>
          </a:p>
        </p:txBody>
      </p:sp>
      <p:pic>
        <p:nvPicPr>
          <p:cNvPr id="4" name="Real Times In Newark 1967 (Pain-N-Fame)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176338"/>
            <a:ext cx="73152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going to draw a 3 circle </a:t>
            </a:r>
            <a:r>
              <a:rPr lang="en-US" dirty="0" err="1" smtClean="0"/>
              <a:t>venn</a:t>
            </a:r>
            <a:r>
              <a:rPr lang="en-US" dirty="0" smtClean="0"/>
              <a:t> diagram like the one on the board.</a:t>
            </a:r>
          </a:p>
          <a:p>
            <a:r>
              <a:rPr lang="en-US" dirty="0" smtClean="0"/>
              <a:t>You are going to compare the three riots.</a:t>
            </a:r>
          </a:p>
          <a:p>
            <a:r>
              <a:rPr lang="en-US" dirty="0" smtClean="0"/>
              <a:t>After you fill out the diagram, write down 3 long-term causes for each riot.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Newspaper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write a newspaper article about 2 of the 3 riots we learned about today.  Use the worksheet to help you write your article.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How do you react to situations in which you are frustrated?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Debates are next Tuesday!  </a:t>
            </a:r>
          </a:p>
          <a:p>
            <a:r>
              <a:rPr lang="en-US" dirty="0" smtClean="0"/>
              <a:t>You need to come meet with me if you are debating!</a:t>
            </a:r>
          </a:p>
          <a:p>
            <a:r>
              <a:rPr lang="en-US" dirty="0" smtClean="0"/>
              <a:t>If you missed the quiz yesterday you must come after school to take it!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were there Race riots in the late 1960s?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447800"/>
            <a:ext cx="5862530" cy="453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Civil Rights legislation was taking too long to pass.  </a:t>
            </a:r>
          </a:p>
          <a:p>
            <a:r>
              <a:rPr lang="en-US" dirty="0" smtClean="0"/>
              <a:t>Even in places where there were laws, enforcement of equal rights was minimal in many parts of the country.  </a:t>
            </a:r>
          </a:p>
          <a:p>
            <a:r>
              <a:rPr lang="en-US" dirty="0" smtClean="0"/>
              <a:t>African Americans were tired of waiting for things to change and grew frustrated with the inequality they faced on a daily basis.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Watts Riot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Took place in Los Angles (1965).  First of the Race Riots.</a:t>
            </a:r>
          </a:p>
          <a:p>
            <a:r>
              <a:rPr lang="en-US" dirty="0" smtClean="0"/>
              <a:t>Sparked by the arrest of a black motorist but frustration over discrimination kept many African Americans rioting for days.  </a:t>
            </a:r>
          </a:p>
          <a:p>
            <a:r>
              <a:rPr lang="en-US" dirty="0" smtClean="0"/>
              <a:t>20,000 members of the National Guard were sent in to restore peace, 20 people died. 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5468" y="1752600"/>
            <a:ext cx="492853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Watts riot</a:t>
            </a:r>
            <a:endParaRPr lang="en-US" dirty="0"/>
          </a:p>
        </p:txBody>
      </p:sp>
      <p:pic>
        <p:nvPicPr>
          <p:cNvPr id="4" name="1965 Los Angeles Watts riots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390650"/>
            <a:ext cx="70104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Detroit Riot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46482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Riot started when police officers arrested 82 people in an African American part of the city. </a:t>
            </a:r>
          </a:p>
          <a:p>
            <a:r>
              <a:rPr lang="en-US" dirty="0" smtClean="0"/>
              <a:t>As they were waiting to be transported a crowd developed.</a:t>
            </a:r>
          </a:p>
          <a:p>
            <a:r>
              <a:rPr lang="en-US" dirty="0" smtClean="0"/>
              <a:t>After the police left, African Americans who were upset up them closing down the one place they had to go started rioting.</a:t>
            </a:r>
          </a:p>
          <a:p>
            <a:r>
              <a:rPr lang="en-US" dirty="0" smtClean="0"/>
              <a:t>National Guard was sent in within 48 hrs.  </a:t>
            </a:r>
          </a:p>
          <a:p>
            <a:r>
              <a:rPr lang="en-US" dirty="0"/>
              <a:t>After 5 days of rioting, 43 people lay dead, 1189 injured and over 7000 arrested.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572000" cy="352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Detroit Riots</a:t>
            </a:r>
            <a:endParaRPr lang="en-US" dirty="0"/>
          </a:p>
        </p:txBody>
      </p:sp>
      <p:pic>
        <p:nvPicPr>
          <p:cNvPr id="4" name="Detroit Riot 1967_ Mr. Jacobs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576388"/>
            <a:ext cx="6324600" cy="474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4291</TotalTime>
  <Words>405</Words>
  <Application>Microsoft Office PowerPoint</Application>
  <PresentationFormat>On-screen Show (4:3)</PresentationFormat>
  <Paragraphs>35</Paragraphs>
  <Slides>13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Detroit and Newark Riots</vt:lpstr>
      <vt:lpstr>Warm-up</vt:lpstr>
      <vt:lpstr>Announcements</vt:lpstr>
      <vt:lpstr>Why were there Race riots in the late 1960s?</vt:lpstr>
      <vt:lpstr>Causes</vt:lpstr>
      <vt:lpstr>Watts Riot</vt:lpstr>
      <vt:lpstr>Los Angeles Watts riot</vt:lpstr>
      <vt:lpstr>Detroit Riot</vt:lpstr>
      <vt:lpstr>Detroit Riots</vt:lpstr>
      <vt:lpstr>Newark Riot</vt:lpstr>
      <vt:lpstr>Newark Riots</vt:lpstr>
      <vt:lpstr>Compare </vt:lpstr>
      <vt:lpstr>Newspaper Article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Detroit and Newark Riots</dc:title>
  <dc:creator>Sejal</dc:creator>
  <cp:lastModifiedBy>Sejal</cp:lastModifiedBy>
  <cp:revision>4</cp:revision>
  <dcterms:created xsi:type="dcterms:W3CDTF">2010-05-02T21:34:44Z</dcterms:created>
  <dcterms:modified xsi:type="dcterms:W3CDTF">2010-11-10T21:41:19Z</dcterms:modified>
</cp:coreProperties>
</file>